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5" r:id="rId1"/>
  </p:sldMasterIdLst>
  <p:handoutMasterIdLst>
    <p:handoutMasterId r:id="rId4"/>
  </p:handoutMasterIdLst>
  <p:sldIdLst>
    <p:sldId id="297" r:id="rId2"/>
    <p:sldId id="300" r:id="rId3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FFCC"/>
    <a:srgbClr val="FF9966"/>
    <a:srgbClr val="FF9933"/>
    <a:srgbClr val="CCECFF"/>
    <a:srgbClr val="3399FF"/>
    <a:srgbClr val="CC99FF"/>
    <a:srgbClr val="CCFFCC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763" cy="502542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789" y="0"/>
            <a:ext cx="2984763" cy="502542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E8F8B320-A87B-4C7D-B58B-E84E43D1450C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6173"/>
            <a:ext cx="2984763" cy="502541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789" y="9516173"/>
            <a:ext cx="2984763" cy="502541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FF26EAB6-4707-40BE-98CD-08101DB277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883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39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05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158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0720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747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897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92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206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75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47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38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91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92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18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6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00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2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EE191A5-3960-41AD-BB86-94E4B1F67820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F8A6BBA-E232-4F57-90DB-DF24CCFEE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72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  <p:sldLayoutId id="2147484248" r:id="rId13"/>
    <p:sldLayoutId id="2147484249" r:id="rId14"/>
    <p:sldLayoutId id="2147484250" r:id="rId15"/>
    <p:sldLayoutId id="2147484251" r:id="rId16"/>
    <p:sldLayoutId id="214748425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0813" y="229846"/>
            <a:ext cx="2272313" cy="1609344"/>
          </a:xfrm>
        </p:spPr>
        <p:txBody>
          <a:bodyPr>
            <a:noAutofit/>
          </a:bodyPr>
          <a:lstStyle/>
          <a:p>
            <a:r>
              <a:rPr lang="fr-FR" sz="2800" dirty="0" smtClean="0"/>
              <a:t>Secteur</a:t>
            </a:r>
            <a:br>
              <a:rPr lang="fr-FR" sz="2800" dirty="0" smtClean="0"/>
            </a:br>
            <a:r>
              <a:rPr lang="fr-FR" sz="2800" dirty="0" smtClean="0"/>
              <a:t>familles</a:t>
            </a:r>
            <a:endParaRPr lang="fr-FR" sz="28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58" y="229846"/>
            <a:ext cx="1012024" cy="92667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4528" y="482837"/>
            <a:ext cx="2294036" cy="88394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06682" y="1839190"/>
            <a:ext cx="882188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Programme des vacances Décembre  2021</a:t>
            </a:r>
          </a:p>
          <a:p>
            <a:pPr algn="ctr"/>
            <a:endParaRPr lang="fr-FR" sz="4400" dirty="0" smtClean="0"/>
          </a:p>
          <a:p>
            <a:pPr algn="ctr"/>
            <a:r>
              <a:rPr lang="fr-FR" sz="3600" i="1" dirty="0" smtClean="0"/>
              <a:t>Secteur Familles </a:t>
            </a:r>
          </a:p>
          <a:p>
            <a:pPr algn="ctr"/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</a:rPr>
              <a:t>Référente : Sandrine GORGE </a:t>
            </a:r>
          </a:p>
          <a:p>
            <a:pPr algn="ctr"/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</a:rPr>
              <a:t>Animatrice: </a:t>
            </a:r>
            <a:r>
              <a:rPr lang="fr-FR" sz="2400" b="1" dirty="0" err="1" smtClean="0">
                <a:solidFill>
                  <a:schemeClr val="accent6">
                    <a:lumMod val="50000"/>
                  </a:schemeClr>
                </a:solidFill>
              </a:rPr>
              <a:t>Adila</a:t>
            </a:r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</a:rPr>
              <a:t> ZOUGHARE</a:t>
            </a:r>
            <a:endParaRPr lang="fr-F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0027" y="1366778"/>
            <a:ext cx="1798476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98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9" y="188348"/>
            <a:ext cx="1012024" cy="92667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2882" y="66754"/>
            <a:ext cx="2479316" cy="955333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2057" y="2230545"/>
            <a:ext cx="1798476" cy="49381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8836542" y="3186517"/>
            <a:ext cx="3514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>
                <a:solidFill>
                  <a:srgbClr val="FF0000"/>
                </a:solidFill>
              </a:rPr>
              <a:t>Inscriptions </a:t>
            </a:r>
          </a:p>
          <a:p>
            <a:pPr algn="ctr"/>
            <a:r>
              <a:rPr lang="fr-FR" b="1" i="1" dirty="0" smtClean="0">
                <a:solidFill>
                  <a:srgbClr val="FF0000"/>
                </a:solidFill>
              </a:rPr>
              <a:t>auprès de Sandrine et </a:t>
            </a:r>
            <a:r>
              <a:rPr lang="fr-FR" b="1" i="1" dirty="0" err="1" smtClean="0">
                <a:solidFill>
                  <a:srgbClr val="FF0000"/>
                </a:solidFill>
              </a:rPr>
              <a:t>Adila</a:t>
            </a:r>
            <a:r>
              <a:rPr lang="fr-FR" b="1" i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fr-FR" b="1" i="1" dirty="0" smtClean="0">
                <a:solidFill>
                  <a:srgbClr val="FF0000"/>
                </a:solidFill>
              </a:rPr>
              <a:t>07/12/2021 à 09h00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853306"/>
              </p:ext>
            </p:extLst>
          </p:nvPr>
        </p:nvGraphicFramePr>
        <p:xfrm>
          <a:off x="1553187" y="1115020"/>
          <a:ext cx="7757067" cy="52924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96695"/>
                <a:gridCol w="2701636"/>
                <a:gridCol w="2358736"/>
              </a:tblGrid>
              <a:tr h="2713268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Lundi 20 Décembre</a:t>
                      </a:r>
                    </a:p>
                    <a:p>
                      <a:endParaRPr lang="fr-FR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dirty="0" smtClean="0"/>
                        <a:t>Ateliers en familles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Transition écologique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Vivre ensemble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Numérique/ robotique</a:t>
                      </a:r>
                    </a:p>
                    <a:p>
                      <a:r>
                        <a:rPr lang="fr-FR" baseline="0" dirty="0" smtClean="0"/>
                        <a:t>14h00 à 16h00</a:t>
                      </a:r>
                    </a:p>
                    <a:p>
                      <a:endParaRPr lang="fr-FR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Mardi 21 Décembre  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Sport Break +</a:t>
                      </a:r>
                      <a:r>
                        <a:rPr lang="fr-FR" baseline="0" dirty="0" smtClean="0"/>
                        <a:t> Marché de Noël de Montpellier</a:t>
                      </a:r>
                      <a:endParaRPr lang="fr-FR" dirty="0" smtClean="0"/>
                    </a:p>
                    <a:p>
                      <a:r>
                        <a:rPr lang="fr-FR" baseline="0" dirty="0" smtClean="0"/>
                        <a:t>8h45-18h</a:t>
                      </a:r>
                      <a:endParaRPr lang="fr-FR" baseline="0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Jeudi 23 Décembre </a:t>
                      </a:r>
                    </a:p>
                    <a:p>
                      <a:pPr algn="ctr"/>
                      <a:r>
                        <a:rPr lang="fr-FR" sz="2000" dirty="0" smtClean="0"/>
                        <a:t>Cinéma CGR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Départ du</a:t>
                      </a:r>
                      <a:r>
                        <a:rPr lang="fr-FR" baseline="0" dirty="0" smtClean="0"/>
                        <a:t> centre social à 12h50</a:t>
                      </a:r>
                      <a:endParaRPr lang="fr-FR" dirty="0" smtClean="0"/>
                    </a:p>
                    <a:p>
                      <a:pPr algn="ctr"/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79223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 28 Décembre </a:t>
                      </a:r>
                    </a:p>
                    <a:p>
                      <a:pPr algn="ctr"/>
                      <a:r>
                        <a:rPr lang="fr-FR" dirty="0" smtClean="0"/>
                        <a:t>Sortie Grotte</a:t>
                      </a:r>
                      <a:r>
                        <a:rPr lang="fr-FR" baseline="0" dirty="0" smtClean="0"/>
                        <a:t> Chauvet </a:t>
                      </a: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Départ : 8h15</a:t>
                      </a: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Retour : 18h00</a:t>
                      </a:r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  <a:r>
                        <a:rPr lang="fr-FR" baseline="0" dirty="0" smtClean="0"/>
                        <a:t> 30 Décembre </a:t>
                      </a:r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Cinéma </a:t>
                      </a:r>
                      <a:r>
                        <a:rPr lang="fr-FR" dirty="0" smtClean="0"/>
                        <a:t>CGR 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Départ du</a:t>
                      </a:r>
                      <a:r>
                        <a:rPr lang="fr-FR" baseline="0" dirty="0" smtClean="0"/>
                        <a:t> centre social à 12h50</a:t>
                      </a:r>
                      <a:endParaRPr lang="fr-FR" dirty="0" smtClean="0"/>
                    </a:p>
                    <a:p>
                      <a:endParaRPr lang="fr-FR" baseline="0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itre 1"/>
          <p:cNvSpPr>
            <a:spLocks noGrp="1"/>
          </p:cNvSpPr>
          <p:nvPr>
            <p:ph type="title"/>
          </p:nvPr>
        </p:nvSpPr>
        <p:spPr>
          <a:xfrm>
            <a:off x="-239125" y="1115020"/>
            <a:ext cx="1946068" cy="1609344"/>
          </a:xfrm>
        </p:spPr>
        <p:txBody>
          <a:bodyPr>
            <a:noAutofit/>
          </a:bodyPr>
          <a:lstStyle/>
          <a:p>
            <a:r>
              <a:rPr lang="fr-FR" sz="2800" dirty="0" smtClean="0"/>
              <a:t>Secteur familles</a:t>
            </a:r>
            <a:endParaRPr lang="fr-FR" sz="2800" dirty="0"/>
          </a:p>
        </p:txBody>
      </p:sp>
      <p:sp>
        <p:nvSpPr>
          <p:cNvPr id="14" name="AutoShape 2" descr="Land Art - Ecole Saint Michel - Jeanne d'Arc de Cug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5213" y="5119724"/>
            <a:ext cx="1494197" cy="11712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8889" y="2327564"/>
            <a:ext cx="1433701" cy="14337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97787" y="2440318"/>
            <a:ext cx="1831738" cy="11084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64602" y="4743359"/>
            <a:ext cx="2604655" cy="13199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ZoneTexte 12"/>
          <p:cNvSpPr txBox="1"/>
          <p:nvPr/>
        </p:nvSpPr>
        <p:spPr>
          <a:xfrm>
            <a:off x="8829525" y="4558693"/>
            <a:ext cx="351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err="1" smtClean="0">
                <a:solidFill>
                  <a:srgbClr val="FF0000"/>
                </a:solidFill>
              </a:rPr>
              <a:t>Pass</a:t>
            </a:r>
            <a:r>
              <a:rPr lang="fr-FR" b="1" i="1" dirty="0" smtClean="0">
                <a:solidFill>
                  <a:srgbClr val="FF0000"/>
                </a:solidFill>
              </a:rPr>
              <a:t> sanitaire obligatoire</a:t>
            </a:r>
            <a:endParaRPr lang="fr-FR" b="1" i="1" dirty="0" smtClean="0">
              <a:solidFill>
                <a:srgbClr val="FF0000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92664" y="2874909"/>
            <a:ext cx="1926892" cy="96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7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Ronds dans l’eau</Template>
  <TotalTime>2835</TotalTime>
  <Words>92</Words>
  <Application>Microsoft Office PowerPoint</Application>
  <PresentationFormat>Grand écran</PresentationFormat>
  <Paragraphs>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Tw Cen MT</vt:lpstr>
      <vt:lpstr>Ronds dans l’eau</vt:lpstr>
      <vt:lpstr>Secteur familles</vt:lpstr>
      <vt:lpstr>Secteur familles</vt:lpstr>
    </vt:vector>
  </TitlesOfParts>
  <Company>NM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macia sandrine</dc:creator>
  <cp:lastModifiedBy>Sandrine Gorge</cp:lastModifiedBy>
  <cp:revision>123</cp:revision>
  <cp:lastPrinted>2019-10-01T14:15:29Z</cp:lastPrinted>
  <dcterms:created xsi:type="dcterms:W3CDTF">2018-03-29T08:49:14Z</dcterms:created>
  <dcterms:modified xsi:type="dcterms:W3CDTF">2021-12-01T10:00:59Z</dcterms:modified>
</cp:coreProperties>
</file>